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515" autoAdjust="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8A652-325E-4A62-9540-9657027B0079}" type="datetimeFigureOut">
              <a:rPr lang="en-US" smtClean="0"/>
              <a:pPr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A5B55-CC4C-4742-935C-6D1CCEBA33F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304800" y="1447800"/>
            <a:ext cx="188705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Sign up/Login</a:t>
            </a:r>
          </a:p>
        </p:txBody>
      </p:sp>
      <p:cxnSp>
        <p:nvCxnSpPr>
          <p:cNvPr id="6" name="Straight Arrow Connector 5"/>
          <p:cNvCxnSpPr>
            <a:stCxn id="3" idx="2"/>
          </p:cNvCxnSpPr>
          <p:nvPr/>
        </p:nvCxnSpPr>
        <p:spPr>
          <a:xfrm rot="16200000" flipH="1">
            <a:off x="1754008" y="1373007"/>
            <a:ext cx="1093113" cy="210447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304800" y="1447800"/>
            <a:ext cx="179087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Library Page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248329" y="1878686"/>
            <a:ext cx="1418673" cy="78831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3" name="Straight Arrow Connector 2"/>
          <p:cNvCxnSpPr>
            <a:stCxn id="5" idx="2"/>
          </p:cNvCxnSpPr>
          <p:nvPr/>
        </p:nvCxnSpPr>
        <p:spPr>
          <a:xfrm rot="5400000" flipH="1" flipV="1">
            <a:off x="1870577" y="929863"/>
            <a:ext cx="126085" cy="16191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228600" y="1371600"/>
            <a:ext cx="179087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Library Page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0" y="685800"/>
            <a:ext cx="27432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Save the reading by enter username and book name</a:t>
            </a:r>
          </a:p>
        </p:txBody>
      </p:sp>
      <p:cxnSp>
        <p:nvCxnSpPr>
          <p:cNvPr id="4" name="Straight Arrow Connector 3"/>
          <p:cNvCxnSpPr>
            <a:stCxn id="3" idx="2"/>
          </p:cNvCxnSpPr>
          <p:nvPr/>
        </p:nvCxnSpPr>
        <p:spPr>
          <a:xfrm rot="16200000" flipH="1">
            <a:off x="363498" y="2801898"/>
            <a:ext cx="3083004" cy="1066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0" y="685800"/>
            <a:ext cx="27432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Administration Dashboard/ Dashboard</a:t>
            </a:r>
            <a:endParaRPr lang="en-US" sz="22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19</Words>
  <Application>Microsoft Office PowerPoint</Application>
  <PresentationFormat>On-screen Show (4:3)</PresentationFormat>
  <Paragraphs>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Slide 1</vt:lpstr>
      <vt:lpstr>Slide 2</vt:lpstr>
      <vt:lpstr>Slide 3</vt:lpstr>
      <vt:lpstr>Slide 4</vt:lpstr>
      <vt:lpstr>Slide 5</vt:lpstr>
    </vt:vector>
  </TitlesOfParts>
  <Company>lite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Alhassan Alhadidi</dc:creator>
  <cp:lastModifiedBy>Alhassan Alhadidi</cp:lastModifiedBy>
  <cp:revision>31</cp:revision>
  <dcterms:created xsi:type="dcterms:W3CDTF">2025-01-11T20:10:38Z</dcterms:created>
  <dcterms:modified xsi:type="dcterms:W3CDTF">2025-01-13T06:59:33Z</dcterms:modified>
</cp:coreProperties>
</file>

<file path=docProps/thumbnail.jpeg>
</file>